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4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4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A7BAFF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0A0A0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A7BAFF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2D5BFF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0A0A0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17171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4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2D5BF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2D5BF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2D5B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2F2F2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2D5B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17171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2D5BF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1717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