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8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1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A3B8EE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6213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A3B8EE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A3B8EE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A3B8EE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2456D6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6213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A647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A647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продаём и какому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решают сейчас и чем мы отличаемся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Цена, себестоимость, маржа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План на первый год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Сколько нужно и когда окупится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Следующий шаг и контакты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8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за бизнес, кто автор,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456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Идея и для кого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Рынок и конкуренты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Экономика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Выручка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на первый год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Вложения и возврат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сейчас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 и контакты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456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бизнес-плана</dc:title>
  <dc:subject>PptxGenJS Presentation</dc:subject>
  <dc:creator>Импрезо</dc:creator>
  <cp:lastModifiedBy>Импрезо</cp:lastModifiedBy>
  <cp:revision>1</cp:revision>
  <dcterms:created xsi:type="dcterms:W3CDTF">2026-09-05T13:59:05Z</dcterms:created>
  <dcterms:modified xsi:type="dcterms:W3CDTF">2026-09-05T13:59:05Z</dcterms:modified>
</cp:coreProperties>
</file>