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27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27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711944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711944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711944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711944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FF2D95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8989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8989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продаём и какому клиенту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решают сейчас и чем мы отличаемся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Цена, себестоимость, маржа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План на первый год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Сколько нужно и когда окупится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Следующий шаг и контакты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7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дела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за бизнес, кто автор,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F2D95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Идея и для кого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Рынок и конкуренты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6161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61616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Экономика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6161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F2D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Выручка по месяцам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на первый год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запуска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Вложения и возврат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6161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F2D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нужно сейчас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 и контакты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F2D95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бизнес-плана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