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3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2E4C7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8FAF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0A5FA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8FAF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