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25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25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9A8D57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01010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9A8D57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9A8D57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9A8D57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0F1FCF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01010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F6209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F6209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продаём и какому клиенту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решают сейчас и чем мы отличаемся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Цена, себестоимость, маржа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План на первый год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Сколько нужно и когда окупится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Следующий шаг и контакты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5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дела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за бизнес, кто автор, дата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F1FC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Идея и для кого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Рынок и конкуренты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Экономика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0F1F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Выручка по месяцам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на первый год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запуска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Вложения и возврат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0F1F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нужно сейчас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 и контакты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F1FC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DD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бизнес-плана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