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34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3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4B8F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41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057E0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41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4777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4777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продаём и какому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решают сейчас и чем мы отличаемся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Цена, себестоимость, маржа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План на первый год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Сколько нужно и когда окупится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шаг и контакты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за бизнес, кто автор,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Идея и для кого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Рынок и конкуренты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Экономика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Выручка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первый год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Вложения и возврат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сейчас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 и контакты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