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8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2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396D5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E8EAED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396D54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396D54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396D54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6EE7A8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E8EAED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E9093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E9093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продаём и какому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решают сейчас и чем мы отличаемся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Цена, себестоимость, маржа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План на первый год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Сколько нужно и когда окупится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Следующий шаг и контакты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дела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за бизнес, кто автор,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EE7A8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Идея и для кого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Рынок и конкуренты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Экономика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Выручка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План на первый год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План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Вложения и возврат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нужно сейчас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 и контакты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EE7A8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4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бизнес-плана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