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Три-четыре части доклада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Контекст: откуда взялся вопрос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этапы с датами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Разбор: факты, а не общие слова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исследователи расходятся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следует из сказанного, и список источников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Тема доклада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предмет, кто выступает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00714F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 чём пойдёт речь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это важно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развивалось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Главное по сути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Разные точки зрения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Почему это важно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это развивалось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Главное по сути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00714F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Разные точки зрения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E8E6E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071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051C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5F6D75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4F2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51C2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Вывод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следует из сказанного, и список источников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00714F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4F2E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F6D7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