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88952" cy="6858000"/>
  <p:notesSz cx="6858000" cy="12188952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Это пустой шаблон презентации: структура и оформление готовы, содержание пишете вы. В заметках к каждому слайду написано, что на нём должно быть.
Шаблон собран в Импрезо — imprezo.ru. Там же эту структуру можно заполнить текстом под вашу задачу и получить готовую презентацию.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Три-четыре части доклада по порядку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Контекст: откуда взялся вопрос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Ключевые этапы с датами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Разбор: факты, а не общие слова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Где исследователи расходятся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Что следует из сказанного, и список источников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2011680"/>
            <a:ext cx="10515600" cy="1828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Тема доклада</a:t>
            </a:r>
            <a:endParaRPr lang="en-US" sz="4400" dirty="0"/>
          </a:p>
        </p:txBody>
      </p:sp>
      <p:sp>
        <p:nvSpPr>
          <p:cNvPr id="4" name="Text 1"/>
          <p:cNvSpPr/>
          <p:nvPr/>
        </p:nvSpPr>
        <p:spPr>
          <a:xfrm>
            <a:off x="822960" y="3977640"/>
            <a:ext cx="8686800" cy="8229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Тема, предмет, кто выступает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822960" y="5669280"/>
            <a:ext cx="54864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Автор · дата</a:t>
            </a:r>
            <a:endParaRPr lang="en-US" sz="1200" dirty="0"/>
          </a:p>
        </p:txBody>
      </p:sp>
      <p:sp>
        <p:nvSpPr>
          <p:cNvPr id="6" name="Shape 3"/>
          <p:cNvSpPr/>
          <p:nvPr/>
        </p:nvSpPr>
        <p:spPr>
          <a:xfrm>
            <a:off x="822960" y="1737360"/>
            <a:ext cx="1097280" cy="54864"/>
          </a:xfrm>
          <a:prstGeom prst="rect">
            <a:avLst/>
          </a:prstGeom>
          <a:solidFill>
            <a:srgbClr val="C23A1C"/>
          </a:solidFill>
          <a:ln/>
        </p:spPr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822960"/>
            <a:ext cx="10515600" cy="9144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32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 чём пойдёт речь</a:t>
            </a:r>
            <a:endParaRPr lang="en-US" sz="3200" dirty="0"/>
          </a:p>
        </p:txBody>
      </p:sp>
      <p:sp>
        <p:nvSpPr>
          <p:cNvPr id="4" name="Text 1"/>
          <p:cNvSpPr/>
          <p:nvPr/>
        </p:nvSpPr>
        <p:spPr>
          <a:xfrm>
            <a:off x="822960" y="201168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01</a:t>
            </a:r>
            <a:endParaRPr lang="en-US" sz="1800" dirty="0"/>
          </a:p>
        </p:txBody>
      </p:sp>
      <p:sp>
        <p:nvSpPr>
          <p:cNvPr id="5" name="Text 2"/>
          <p:cNvSpPr/>
          <p:nvPr/>
        </p:nvSpPr>
        <p:spPr>
          <a:xfrm>
            <a:off x="1645920" y="201168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Почему это важно</a:t>
            </a:r>
            <a:endParaRPr lang="en-US" sz="1800" dirty="0"/>
          </a:p>
        </p:txBody>
      </p:sp>
      <p:sp>
        <p:nvSpPr>
          <p:cNvPr id="6" name="Text 3"/>
          <p:cNvSpPr/>
          <p:nvPr/>
        </p:nvSpPr>
        <p:spPr>
          <a:xfrm>
            <a:off x="822960" y="297180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</a:t>
            </a:r>
            <a:endParaRPr lang="en-US" sz="1800" dirty="0"/>
          </a:p>
        </p:txBody>
      </p:sp>
      <p:sp>
        <p:nvSpPr>
          <p:cNvPr id="7" name="Text 4"/>
          <p:cNvSpPr/>
          <p:nvPr/>
        </p:nvSpPr>
        <p:spPr>
          <a:xfrm>
            <a:off x="1645920" y="297180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это развивалось</a:t>
            </a:r>
            <a:endParaRPr lang="en-US" sz="1800" dirty="0"/>
          </a:p>
        </p:txBody>
      </p:sp>
      <p:sp>
        <p:nvSpPr>
          <p:cNvPr id="8" name="Text 5"/>
          <p:cNvSpPr/>
          <p:nvPr/>
        </p:nvSpPr>
        <p:spPr>
          <a:xfrm>
            <a:off x="822960" y="393192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</a:t>
            </a:r>
            <a:endParaRPr lang="en-US" sz="1800" dirty="0"/>
          </a:p>
        </p:txBody>
      </p:sp>
      <p:sp>
        <p:nvSpPr>
          <p:cNvPr id="9" name="Text 6"/>
          <p:cNvSpPr/>
          <p:nvPr/>
        </p:nvSpPr>
        <p:spPr>
          <a:xfrm>
            <a:off x="1645920" y="393192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Главное по сути</a:t>
            </a:r>
            <a:endParaRPr lang="en-US" sz="1800" dirty="0"/>
          </a:p>
        </p:txBody>
      </p:sp>
      <p:sp>
        <p:nvSpPr>
          <p:cNvPr id="10" name="Text 7"/>
          <p:cNvSpPr/>
          <p:nvPr/>
        </p:nvSpPr>
        <p:spPr>
          <a:xfrm>
            <a:off x="822960" y="4892040"/>
            <a:ext cx="73152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</a:t>
            </a:r>
            <a:endParaRPr lang="en-US" sz="1800" dirty="0"/>
          </a:p>
        </p:txBody>
      </p:sp>
      <p:sp>
        <p:nvSpPr>
          <p:cNvPr id="11" name="Text 8"/>
          <p:cNvSpPr/>
          <p:nvPr/>
        </p:nvSpPr>
        <p:spPr>
          <a:xfrm>
            <a:off x="1645920" y="4892040"/>
            <a:ext cx="9509760" cy="54864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Разные точки зрения</a:t>
            </a:r>
            <a:endParaRPr lang="en-US" sz="1800" dirty="0"/>
          </a:p>
        </p:txBody>
      </p:sp>
      <p:sp>
        <p:nvSpPr>
          <p:cNvPr id="12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3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02 / 07</a:t>
            </a:r>
            <a:endParaRPr lang="en-US" sz="900" dirty="0"/>
          </a:p>
        </p:txBody>
      </p:sp>
      <p:sp>
        <p:nvSpPr>
          <p:cNvPr id="14" name="Shape 11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Почему это важно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03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Как это развивалось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651760"/>
            <a:ext cx="2468880" cy="457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8229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1</a:t>
            </a:r>
            <a:endParaRPr lang="en-US" sz="1100" dirty="0"/>
          </a:p>
        </p:txBody>
      </p:sp>
      <p:sp>
        <p:nvSpPr>
          <p:cNvPr id="6" name="Text 3"/>
          <p:cNvSpPr/>
          <p:nvPr/>
        </p:nvSpPr>
        <p:spPr>
          <a:xfrm>
            <a:off x="8229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7" name="Text 4"/>
          <p:cNvSpPr/>
          <p:nvPr/>
        </p:nvSpPr>
        <p:spPr>
          <a:xfrm>
            <a:off x="8229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8" name="Shape 5"/>
          <p:cNvSpPr/>
          <p:nvPr/>
        </p:nvSpPr>
        <p:spPr>
          <a:xfrm>
            <a:off x="3566160" y="2651760"/>
            <a:ext cx="2468880" cy="457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9" name="Text 6"/>
          <p:cNvSpPr/>
          <p:nvPr/>
        </p:nvSpPr>
        <p:spPr>
          <a:xfrm>
            <a:off x="35661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2</a:t>
            </a:r>
            <a:endParaRPr lang="en-US" sz="1100" dirty="0"/>
          </a:p>
        </p:txBody>
      </p:sp>
      <p:sp>
        <p:nvSpPr>
          <p:cNvPr id="10" name="Text 7"/>
          <p:cNvSpPr/>
          <p:nvPr/>
        </p:nvSpPr>
        <p:spPr>
          <a:xfrm>
            <a:off x="35661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1" name="Text 8"/>
          <p:cNvSpPr/>
          <p:nvPr/>
        </p:nvSpPr>
        <p:spPr>
          <a:xfrm>
            <a:off x="35661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2" name="Shape 9"/>
          <p:cNvSpPr/>
          <p:nvPr/>
        </p:nvSpPr>
        <p:spPr>
          <a:xfrm>
            <a:off x="6309360" y="2651760"/>
            <a:ext cx="2468880" cy="457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13" name="Text 10"/>
          <p:cNvSpPr/>
          <p:nvPr/>
        </p:nvSpPr>
        <p:spPr>
          <a:xfrm>
            <a:off x="63093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3</a:t>
            </a:r>
            <a:endParaRPr lang="en-US" sz="1100" dirty="0"/>
          </a:p>
        </p:txBody>
      </p:sp>
      <p:sp>
        <p:nvSpPr>
          <p:cNvPr id="14" name="Text 11"/>
          <p:cNvSpPr/>
          <p:nvPr/>
        </p:nvSpPr>
        <p:spPr>
          <a:xfrm>
            <a:off x="63093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5" name="Text 12"/>
          <p:cNvSpPr/>
          <p:nvPr/>
        </p:nvSpPr>
        <p:spPr>
          <a:xfrm>
            <a:off x="63093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16" name="Shape 13"/>
          <p:cNvSpPr/>
          <p:nvPr/>
        </p:nvSpPr>
        <p:spPr>
          <a:xfrm>
            <a:off x="9052560" y="2651760"/>
            <a:ext cx="2468880" cy="457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17" name="Text 14"/>
          <p:cNvSpPr/>
          <p:nvPr/>
        </p:nvSpPr>
        <p:spPr>
          <a:xfrm>
            <a:off x="9052560" y="2834640"/>
            <a:ext cx="246888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00" spc="100" kern="0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Период 4</a:t>
            </a:r>
            <a:endParaRPr lang="en-US" sz="1100" dirty="0"/>
          </a:p>
        </p:txBody>
      </p:sp>
      <p:sp>
        <p:nvSpPr>
          <p:cNvPr id="18" name="Text 15"/>
          <p:cNvSpPr/>
          <p:nvPr/>
        </p:nvSpPr>
        <p:spPr>
          <a:xfrm>
            <a:off x="9052560" y="3246120"/>
            <a:ext cx="246888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Этап</a:t>
            </a:r>
            <a:endParaRPr lang="en-US" sz="1600" dirty="0"/>
          </a:p>
        </p:txBody>
      </p:sp>
      <p:sp>
        <p:nvSpPr>
          <p:cNvPr id="19" name="Text 16"/>
          <p:cNvSpPr/>
          <p:nvPr/>
        </p:nvSpPr>
        <p:spPr>
          <a:xfrm>
            <a:off x="9052560" y="3749040"/>
            <a:ext cx="2468880" cy="16459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делаем и что получаем к концу.</a:t>
            </a:r>
            <a:endParaRPr lang="en-US" sz="1150" dirty="0"/>
          </a:p>
        </p:txBody>
      </p:sp>
      <p:sp>
        <p:nvSpPr>
          <p:cNvPr id="20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21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04 / 07</a:t>
            </a:r>
            <a:endParaRPr lang="en-US" sz="900" dirty="0"/>
          </a:p>
        </p:txBody>
      </p:sp>
      <p:sp>
        <p:nvSpPr>
          <p:cNvPr id="22" name="Shape 19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5943600" cy="237744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4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Главное по сути</a:t>
            </a:r>
            <a:endParaRPr lang="en-US" sz="3400" dirty="0"/>
          </a:p>
        </p:txBody>
      </p:sp>
      <p:sp>
        <p:nvSpPr>
          <p:cNvPr id="4" name="Shape 1"/>
          <p:cNvSpPr/>
          <p:nvPr/>
        </p:nvSpPr>
        <p:spPr>
          <a:xfrm>
            <a:off x="7223760" y="1051560"/>
            <a:ext cx="36576" cy="3931920"/>
          </a:xfrm>
          <a:prstGeom prst="rect">
            <a:avLst/>
          </a:prstGeom>
          <a:solidFill>
            <a:srgbClr val="C23A1C"/>
          </a:solidFill>
          <a:ln/>
        </p:spPr>
      </p:sp>
      <p:sp>
        <p:nvSpPr>
          <p:cNvPr id="5" name="Text 2"/>
          <p:cNvSpPr/>
          <p:nvPr/>
        </p:nvSpPr>
        <p:spPr>
          <a:xfrm>
            <a:off x="7452360" y="10515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1</a:t>
            </a:r>
            <a:endParaRPr lang="en-US" sz="1500" dirty="0"/>
          </a:p>
        </p:txBody>
      </p:sp>
      <p:sp>
        <p:nvSpPr>
          <p:cNvPr id="6" name="Text 3"/>
          <p:cNvSpPr/>
          <p:nvPr/>
        </p:nvSpPr>
        <p:spPr>
          <a:xfrm>
            <a:off x="7452360" y="13544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7" name="Text 4"/>
          <p:cNvSpPr/>
          <p:nvPr/>
        </p:nvSpPr>
        <p:spPr>
          <a:xfrm>
            <a:off x="7452360" y="24231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2</a:t>
            </a:r>
            <a:endParaRPr lang="en-US" sz="1500" dirty="0"/>
          </a:p>
        </p:txBody>
      </p:sp>
      <p:sp>
        <p:nvSpPr>
          <p:cNvPr id="8" name="Text 5"/>
          <p:cNvSpPr/>
          <p:nvPr/>
        </p:nvSpPr>
        <p:spPr>
          <a:xfrm>
            <a:off x="7452360" y="27260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9" name="Text 6"/>
          <p:cNvSpPr/>
          <p:nvPr/>
        </p:nvSpPr>
        <p:spPr>
          <a:xfrm>
            <a:off x="7452360" y="3794760"/>
            <a:ext cx="4160520" cy="25717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500" b="1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Довод 3</a:t>
            </a:r>
            <a:endParaRPr lang="en-US" sz="1500" dirty="0"/>
          </a:p>
        </p:txBody>
      </p:sp>
      <p:sp>
        <p:nvSpPr>
          <p:cNvPr id="10" name="Text 7"/>
          <p:cNvSpPr/>
          <p:nvPr/>
        </p:nvSpPr>
        <p:spPr>
          <a:xfrm>
            <a:off x="7452360" y="4097655"/>
            <a:ext cx="4160520" cy="931545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11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Один-два факта, лучше с цифрой.</a:t>
            </a:r>
            <a:endParaRPr lang="en-US" sz="1100" dirty="0"/>
          </a:p>
        </p:txBody>
      </p:sp>
      <p:sp>
        <p:nvSpPr>
          <p:cNvPr id="11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2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05 / 07</a:t>
            </a:r>
            <a:endParaRPr lang="en-US" sz="900" dirty="0"/>
          </a:p>
        </p:txBody>
      </p:sp>
      <p:sp>
        <p:nvSpPr>
          <p:cNvPr id="13" name="Shape 10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05156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indent="0" marL="0">
              <a:buNone/>
            </a:pPr>
            <a:r>
              <a:rPr lang="en-US" sz="3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Разные точки зрения</a:t>
            </a:r>
            <a:endParaRPr lang="en-US" sz="3000" dirty="0"/>
          </a:p>
        </p:txBody>
      </p:sp>
      <p:sp>
        <p:nvSpPr>
          <p:cNvPr id="4" name="Shape 1"/>
          <p:cNvSpPr/>
          <p:nvPr/>
        </p:nvSpPr>
        <p:spPr>
          <a:xfrm>
            <a:off x="8229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5" name="Text 2"/>
          <p:cNvSpPr/>
          <p:nvPr/>
        </p:nvSpPr>
        <p:spPr>
          <a:xfrm>
            <a:off x="11430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сейчас</a:t>
            </a:r>
            <a:endParaRPr lang="en-US" sz="1700" dirty="0"/>
          </a:p>
        </p:txBody>
      </p:sp>
      <p:sp>
        <p:nvSpPr>
          <p:cNvPr id="6" name="Text 3"/>
          <p:cNvSpPr/>
          <p:nvPr/>
        </p:nvSpPr>
        <p:spPr>
          <a:xfrm>
            <a:off x="11430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происходит сегодня</a:t>
            </a:r>
            <a:endParaRPr lang="en-US" sz="1350" dirty="0"/>
          </a:p>
        </p:txBody>
      </p:sp>
      <p:sp>
        <p:nvSpPr>
          <p:cNvPr id="7" name="Text 4"/>
          <p:cNvSpPr/>
          <p:nvPr/>
        </p:nvSpPr>
        <p:spPr>
          <a:xfrm>
            <a:off x="11430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Чего это стоит</a:t>
            </a:r>
            <a:endParaRPr lang="en-US" sz="1350" dirty="0"/>
          </a:p>
        </p:txBody>
      </p:sp>
      <p:sp>
        <p:nvSpPr>
          <p:cNvPr id="8" name="Text 5"/>
          <p:cNvSpPr/>
          <p:nvPr/>
        </p:nvSpPr>
        <p:spPr>
          <a:xfrm>
            <a:off x="11430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Почему так сложилось</a:t>
            </a:r>
            <a:endParaRPr lang="en-US" sz="1350" dirty="0"/>
          </a:p>
        </p:txBody>
      </p:sp>
      <p:sp>
        <p:nvSpPr>
          <p:cNvPr id="9" name="Shape 6"/>
          <p:cNvSpPr/>
          <p:nvPr/>
        </p:nvSpPr>
        <p:spPr>
          <a:xfrm>
            <a:off x="6309360" y="2286000"/>
            <a:ext cx="5029200" cy="3657600"/>
          </a:xfrm>
          <a:prstGeom prst="roundRect">
            <a:avLst>
              <a:gd name="adj" fmla="val 2000"/>
            </a:avLst>
          </a:prstGeom>
          <a:solidFill>
            <a:srgbClr val="F2F2F2"/>
          </a:solidFill>
          <a:ln/>
        </p:spPr>
      </p:sp>
      <p:sp>
        <p:nvSpPr>
          <p:cNvPr id="10" name="Text 7"/>
          <p:cNvSpPr/>
          <p:nvPr/>
        </p:nvSpPr>
        <p:spPr>
          <a:xfrm>
            <a:off x="6629400" y="2514600"/>
            <a:ext cx="438912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b="1" dirty="0">
                <a:solidFill>
                  <a:srgbClr val="C23A1C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Как будет</a:t>
            </a:r>
            <a:endParaRPr lang="en-US" sz="1700" dirty="0"/>
          </a:p>
        </p:txBody>
      </p:sp>
      <p:sp>
        <p:nvSpPr>
          <p:cNvPr id="11" name="Text 8"/>
          <p:cNvSpPr/>
          <p:nvPr/>
        </p:nvSpPr>
        <p:spPr>
          <a:xfrm>
            <a:off x="6629400" y="31089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изменится</a:t>
            </a:r>
            <a:endParaRPr lang="en-US" sz="1350" dirty="0"/>
          </a:p>
        </p:txBody>
      </p:sp>
      <p:sp>
        <p:nvSpPr>
          <p:cNvPr id="12" name="Text 9"/>
          <p:cNvSpPr/>
          <p:nvPr/>
        </p:nvSpPr>
        <p:spPr>
          <a:xfrm>
            <a:off x="6629400" y="40233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Что это даёт в цифрах</a:t>
            </a:r>
            <a:endParaRPr lang="en-US" sz="1350" dirty="0"/>
          </a:p>
        </p:txBody>
      </p:sp>
      <p:sp>
        <p:nvSpPr>
          <p:cNvPr id="13" name="Text 10"/>
          <p:cNvSpPr/>
          <p:nvPr/>
        </p:nvSpPr>
        <p:spPr>
          <a:xfrm>
            <a:off x="6629400" y="4937760"/>
            <a:ext cx="4480560" cy="8686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350" dirty="0">
                <a:solidFill>
                  <a:srgbClr val="141414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•  Когда будет видно</a:t>
            </a:r>
            <a:endParaRPr lang="en-US" sz="1350" dirty="0"/>
          </a:p>
        </p:txBody>
      </p:sp>
      <p:sp>
        <p:nvSpPr>
          <p:cNvPr id="14" name="rail-deck"/>
          <p:cNvSpPr/>
          <p:nvPr/>
        </p:nvSpPr>
        <p:spPr>
          <a:xfrm>
            <a:off x="822960" y="146304"/>
            <a:ext cx="6949440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ТЕМА ДОКЛАДА</a:t>
            </a:r>
            <a:endParaRPr lang="en-US" sz="900" dirty="0"/>
          </a:p>
        </p:txBody>
      </p:sp>
      <p:sp>
        <p:nvSpPr>
          <p:cNvPr id="15" name="rail-num"/>
          <p:cNvSpPr/>
          <p:nvPr/>
        </p:nvSpPr>
        <p:spPr>
          <a:xfrm>
            <a:off x="7863840" y="146304"/>
            <a:ext cx="3502152" cy="237744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900" b="1" spc="100" kern="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06 / 07</a:t>
            </a:r>
            <a:endParaRPr lang="en-US" sz="900" dirty="0"/>
          </a:p>
        </p:txBody>
      </p:sp>
      <p:sp>
        <p:nvSpPr>
          <p:cNvPr id="16" name="Shape 13"/>
          <p:cNvSpPr/>
          <p:nvPr/>
        </p:nvSpPr>
        <p:spPr>
          <a:xfrm>
            <a:off x="822960" y="438912"/>
            <a:ext cx="10543032" cy="7315"/>
          </a:xfrm>
          <a:prstGeom prst="rect">
            <a:avLst/>
          </a:prstGeom>
          <a:solidFill>
            <a:srgbClr val="727272">
              <a:alpha val="22000"/>
            </a:srgbClr>
          </a:solidFill>
          <a:ln/>
        </p:spPr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0"/>
          <p:cNvSpPr/>
          <p:nvPr/>
        </p:nvSpPr>
        <p:spPr>
          <a:xfrm>
            <a:off x="822960" y="1828800"/>
            <a:ext cx="105156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141414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Вывод</a:t>
            </a:r>
            <a:endParaRPr lang="en-US" sz="4000" dirty="0"/>
          </a:p>
        </p:txBody>
      </p:sp>
      <p:sp>
        <p:nvSpPr>
          <p:cNvPr id="4" name="Text 1"/>
          <p:cNvSpPr/>
          <p:nvPr/>
        </p:nvSpPr>
        <p:spPr>
          <a:xfrm>
            <a:off x="822960" y="3108960"/>
            <a:ext cx="8686800" cy="1371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7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Что следует из сказанного, и список источников</a:t>
            </a:r>
            <a:endParaRPr lang="en-US" sz="1700" dirty="0"/>
          </a:p>
        </p:txBody>
      </p:sp>
      <p:sp>
        <p:nvSpPr>
          <p:cNvPr id="5" name="Shape 2"/>
          <p:cNvSpPr/>
          <p:nvPr/>
        </p:nvSpPr>
        <p:spPr>
          <a:xfrm>
            <a:off x="822960" y="4754880"/>
            <a:ext cx="3108960" cy="685800"/>
          </a:xfrm>
          <a:prstGeom prst="roundRect">
            <a:avLst>
              <a:gd name="adj" fmla="val 16000"/>
            </a:avLst>
          </a:prstGeom>
          <a:solidFill>
            <a:srgbClr val="C23A1C"/>
          </a:solidFill>
          <a:ln/>
        </p:spPr>
      </p:sp>
      <p:sp>
        <p:nvSpPr>
          <p:cNvPr id="6" name="Text 3"/>
          <p:cNvSpPr/>
          <p:nvPr/>
        </p:nvSpPr>
        <p:spPr>
          <a:xfrm>
            <a:off x="822960" y="4754880"/>
            <a:ext cx="3108960" cy="6858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1500" b="1" dirty="0">
                <a:solidFill>
                  <a:srgbClr val="FFFFFF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Следующий шаг</a:t>
            </a:r>
            <a:endParaRPr lang="en-US" sz="1500" dirty="0"/>
          </a:p>
        </p:txBody>
      </p:sp>
      <p:sp>
        <p:nvSpPr>
          <p:cNvPr id="7" name="Text 4"/>
          <p:cNvSpPr/>
          <p:nvPr/>
        </p:nvSpPr>
        <p:spPr>
          <a:xfrm>
            <a:off x="822960" y="5669280"/>
            <a:ext cx="731520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2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почта · телефон · сайт</a:t>
            </a:r>
            <a:endParaRPr lang="en-US" sz="1200" dirty="0"/>
          </a:p>
        </p:txBody>
      </p:sp>
      <p:sp>
        <p:nvSpPr>
          <p:cNvPr id="8" name="Text 5"/>
          <p:cNvSpPr/>
          <p:nvPr/>
        </p:nvSpPr>
        <p:spPr>
          <a:xfrm>
            <a:off x="11430000" y="6355080"/>
            <a:ext cx="548640" cy="36576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r" indent="0" marL="0">
              <a:buNone/>
            </a:pPr>
            <a:r>
              <a:rPr lang="en-US" sz="1000" dirty="0">
                <a:solidFill>
                  <a:srgbClr val="727272"/>
                </a:solidFill>
                <a:latin typeface="Calibri" pitchFamily="34" charset="0"/>
                <a:ea typeface="Calibri" pitchFamily="34" charset="-122"/>
                <a:cs typeface="Calibri" pitchFamily="34" charset="-120"/>
              </a:rPr>
              <a:t>7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Доклад</dc:title>
  <dc:subject>PptxGenJS Presentation</dc:subject>
  <dc:creator>Импрезо</dc:creator>
  <cp:lastModifiedBy>Импрезо</cp:lastModifiedBy>
  <cp:revision>1</cp:revision>
  <dcterms:created xsi:type="dcterms:W3CDTF">2026-09-05T08:09:05Z</dcterms:created>
  <dcterms:modified xsi:type="dcterms:W3CDTF">2026-09-05T08:09:05Z</dcterms:modified>
</cp:coreProperties>
</file>