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Три-четыре части доклада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Контекст: откуда взялся вопрос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этапы с датами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Разбор: факты, а не общие слова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исследователи расходятся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следует из сказанного, и список источников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доклада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предмет, кто выступает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пойдёт речь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это важно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развивалось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по сути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Разные точки зрения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это важно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это развивалось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Главное по сути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Разные точки зрения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Вывод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следует из сказанного, и список источников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