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Три-четыре части доклада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Контекст: откуда взялся вопрос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этапы с датами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Разбор: факты, а не общие слова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Где исследователи расходятся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следует из сказанного, и список источников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предмет, кто выступает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60A5FA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 чём пойдёт речь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Почему это важно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это развивалось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Главное по сути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Разные точки зрения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Почему это важно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это развивалось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Главное по сути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Разные точки зрения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2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2172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Вывод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следует из сказанного, и список источников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60A5FA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B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</dc:title>
  <dc:subject>PptxGenJS Presentation</dc:subject>
  <dc:creator>Импрезо</dc:creator>
  <cp:lastModifiedBy>Импрезо</cp:lastModifiedBy>
  <cp:revision>1</cp:revision>
  <dcterms:created xsi:type="dcterms:W3CDTF">2026-09-02T19:36:28Z</dcterms:created>
  <dcterms:modified xsi:type="dcterms:W3CDTF">2026-09-02T19:36:28Z</dcterms:modified>
</cp:coreProperties>
</file>