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Три-четыре части доклада по порядку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Контекст: откуда взялся вопрос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Ключевые этапы с датами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Разбор: факты, а не общие слова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Где исследователи расходятся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следует из сказанного, и список источников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B0B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F5F5F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Тема доклада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402336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Тема, предмет, кто выступает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7170FF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B0B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822960"/>
            <a:ext cx="10515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5F5F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О чём пойдёт речь</a:t>
            </a:r>
            <a:endParaRPr lang="en-US" sz="3200" dirty="0"/>
          </a:p>
        </p:txBody>
      </p:sp>
      <p:sp>
        <p:nvSpPr>
          <p:cNvPr id="4" name="Text 1"/>
          <p:cNvSpPr/>
          <p:nvPr/>
        </p:nvSpPr>
        <p:spPr>
          <a:xfrm>
            <a:off x="822960" y="201168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717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01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1645920" y="201168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Почему это важно</a:t>
            </a:r>
            <a:endParaRPr lang="en-US" sz="1800" dirty="0"/>
          </a:p>
        </p:txBody>
      </p:sp>
      <p:sp>
        <p:nvSpPr>
          <p:cNvPr id="6" name="Text 3"/>
          <p:cNvSpPr/>
          <p:nvPr/>
        </p:nvSpPr>
        <p:spPr>
          <a:xfrm>
            <a:off x="822960" y="297180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717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1645920" y="297180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Как это развивалось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822960" y="393192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717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1645920" y="393192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Главное по сути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822960" y="489204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717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04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1645920" y="489204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Разные точки зрения</a:t>
            </a:r>
            <a:endParaRPr lang="en-US" sz="1800" dirty="0"/>
          </a:p>
        </p:txBody>
      </p:sp>
      <p:sp>
        <p:nvSpPr>
          <p:cNvPr id="12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ТЕМА ДОКЛАДА</a:t>
            </a:r>
            <a:endParaRPr lang="en-US" sz="900" dirty="0"/>
          </a:p>
        </p:txBody>
      </p:sp>
      <p:sp>
        <p:nvSpPr>
          <p:cNvPr id="13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 / 07</a:t>
            </a:r>
            <a:endParaRPr lang="en-US" sz="900" dirty="0"/>
          </a:p>
        </p:txBody>
      </p:sp>
      <p:sp>
        <p:nvSpPr>
          <p:cNvPr id="14" name="Shape 11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A9AB0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B0B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F5F5F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Почему это важно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7170FF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ТЕМА ДОКЛАДА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A9AB0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B0B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5F5F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Как это развивалось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651760"/>
            <a:ext cx="2468880" cy="45720"/>
          </a:xfrm>
          <a:prstGeom prst="rect">
            <a:avLst/>
          </a:prstGeom>
          <a:solidFill>
            <a:srgbClr val="7170FF"/>
          </a:solidFill>
          <a:ln/>
        </p:spPr>
      </p:sp>
      <p:sp>
        <p:nvSpPr>
          <p:cNvPr id="5" name="Text 2"/>
          <p:cNvSpPr/>
          <p:nvPr/>
        </p:nvSpPr>
        <p:spPr>
          <a:xfrm>
            <a:off x="8229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717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8229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Этап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8229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3566160" y="2651760"/>
            <a:ext cx="2468880" cy="45720"/>
          </a:xfrm>
          <a:prstGeom prst="rect">
            <a:avLst/>
          </a:prstGeom>
          <a:solidFill>
            <a:srgbClr val="7170FF"/>
          </a:solidFill>
          <a:ln/>
        </p:spPr>
      </p:sp>
      <p:sp>
        <p:nvSpPr>
          <p:cNvPr id="9" name="Text 6"/>
          <p:cNvSpPr/>
          <p:nvPr/>
        </p:nvSpPr>
        <p:spPr>
          <a:xfrm>
            <a:off x="35661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717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35661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35661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2" name="Shape 9"/>
          <p:cNvSpPr/>
          <p:nvPr/>
        </p:nvSpPr>
        <p:spPr>
          <a:xfrm>
            <a:off x="6309360" y="2651760"/>
            <a:ext cx="2468880" cy="45720"/>
          </a:xfrm>
          <a:prstGeom prst="rect">
            <a:avLst/>
          </a:prstGeom>
          <a:solidFill>
            <a:srgbClr val="7170FF"/>
          </a:solidFill>
          <a:ln/>
        </p:spPr>
      </p:sp>
      <p:sp>
        <p:nvSpPr>
          <p:cNvPr id="13" name="Text 10"/>
          <p:cNvSpPr/>
          <p:nvPr/>
        </p:nvSpPr>
        <p:spPr>
          <a:xfrm>
            <a:off x="63093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717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63093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63093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9052560" y="2651760"/>
            <a:ext cx="2468880" cy="45720"/>
          </a:xfrm>
          <a:prstGeom prst="rect">
            <a:avLst/>
          </a:prstGeom>
          <a:solidFill>
            <a:srgbClr val="7170FF"/>
          </a:solidFill>
          <a:ln/>
        </p:spPr>
      </p:sp>
      <p:sp>
        <p:nvSpPr>
          <p:cNvPr id="17" name="Text 14"/>
          <p:cNvSpPr/>
          <p:nvPr/>
        </p:nvSpPr>
        <p:spPr>
          <a:xfrm>
            <a:off x="90525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717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8" name="Text 15"/>
          <p:cNvSpPr/>
          <p:nvPr/>
        </p:nvSpPr>
        <p:spPr>
          <a:xfrm>
            <a:off x="90525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90525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ТЕМА ДОКЛАДА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04 / 07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A9AB0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B0B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F5F5F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Главное по сути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7170FF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ТЕМА ДОКЛАДА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05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A9AB0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B0B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5F5F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Разные точки зрения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171722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Как сейчас</a:t>
            </a:r>
            <a:endParaRPr lang="en-US" sz="1700" dirty="0"/>
          </a:p>
        </p:txBody>
      </p:sp>
      <p:sp>
        <p:nvSpPr>
          <p:cNvPr id="6" name="Text 3"/>
          <p:cNvSpPr/>
          <p:nvPr/>
        </p:nvSpPr>
        <p:spPr>
          <a:xfrm>
            <a:off x="11430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 Что происходит сегодня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11430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 Чего это стоит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11430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 Почему так сложилось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63093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171722"/>
          </a:solidFill>
          <a:ln/>
        </p:spPr>
      </p:sp>
      <p:sp>
        <p:nvSpPr>
          <p:cNvPr id="10" name="Text 7"/>
          <p:cNvSpPr/>
          <p:nvPr/>
        </p:nvSpPr>
        <p:spPr>
          <a:xfrm>
            <a:off x="66294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717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Как будет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66294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 Что изменится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66294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 Что это даёт в цифрах</a:t>
            </a:r>
            <a:endParaRPr lang="en-US" sz="1350" dirty="0"/>
          </a:p>
        </p:txBody>
      </p:sp>
      <p:sp>
        <p:nvSpPr>
          <p:cNvPr id="13" name="Text 10"/>
          <p:cNvSpPr/>
          <p:nvPr/>
        </p:nvSpPr>
        <p:spPr>
          <a:xfrm>
            <a:off x="66294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 Когда будет видно</a:t>
            </a:r>
            <a:endParaRPr lang="en-US" sz="1350" dirty="0"/>
          </a:p>
        </p:txBody>
      </p:sp>
      <p:sp>
        <p:nvSpPr>
          <p:cNvPr id="14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ТЕМА ДОКЛАДА</a:t>
            </a:r>
            <a:endParaRPr lang="en-US" sz="900" dirty="0"/>
          </a:p>
        </p:txBody>
      </p:sp>
      <p:sp>
        <p:nvSpPr>
          <p:cNvPr id="15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06 / 07</a:t>
            </a:r>
            <a:endParaRPr lang="en-US" sz="900" dirty="0"/>
          </a:p>
        </p:txBody>
      </p:sp>
      <p:sp>
        <p:nvSpPr>
          <p:cNvPr id="16" name="Shape 13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A9AB0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B0B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5F5F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Вывод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Что следует из сказанного, и список источников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7170FF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B0B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Доклад</dc:title>
  <dc:subject>PptxGenJS Presentation</dc:subject>
  <dc:creator>Импрезо</dc:creator>
  <cp:lastModifiedBy>Импрезо</cp:lastModifiedBy>
  <cp:revision>1</cp:revision>
  <dcterms:created xsi:type="dcterms:W3CDTF">2026-09-02T19:36:28Z</dcterms:created>
  <dcterms:modified xsi:type="dcterms:W3CDTF">2026-09-02T19:36:28Z</dcterms:modified>
</cp:coreProperties>
</file>