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C2410C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410C">
              <a:alpha val="32000"/>
            </a:srgbClr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7716A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C2410C">
              <a:alpha val="32000"/>
            </a:srgbClr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7716A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410C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7716A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410C">
              <a:alpha val="32000"/>
            </a:srgbClr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