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47779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0057E0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57E0">
              <a:alpha val="32000"/>
            </a:srgbClr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47779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0057E0">
              <a:alpha val="32000"/>
            </a:srgbClr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47779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57E0"/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47779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57E0">
              <a:alpha val="32000"/>
            </a:srgbClr>
          </a:solidFill>
          <a:ln w="12700">
            <a:solidFill>
              <a:srgbClr val="0057E0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