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563E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6708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563EB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6708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563EB">
              <a:alpha val="32000"/>
            </a:srgbClr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6708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563EB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8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670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2026-09-02T19:36:27Z</dcterms:created>
  <dcterms:modified xsi:type="dcterms:W3CDTF">2026-09-02T19:36:27Z</dcterms:modified>
</cp:coreProperties>
</file>