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Кадр или случай, с которого начинаем разговор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Факты и правила без назидания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Высказывание, которое хочется обсудить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Вопросы классу, а не ответы за класс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Один вывод, который остаётся после разговора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классного часа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Тема, класс, дата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2456D6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Почему об этом сегодня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F3F5F9"/>
          </a:solidFill>
          <a:ln w="12700">
            <a:solidFill>
              <a:srgbClr val="5A6478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Кадр или случай, с которого начинаем разговор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КЛАССНОГО ЧАСА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06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важно знать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КЛАССНОГО ЧАСА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06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280160" y="1828800"/>
            <a:ext cx="96012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i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«Здесь цитата — одна мысль заказчика, эксперта или участника, своими словами.»</a:t>
            </a:r>
            <a:endParaRPr lang="en-US" sz="2600" dirty="0"/>
          </a:p>
        </p:txBody>
      </p:sp>
      <p:sp>
        <p:nvSpPr>
          <p:cNvPr id="4" name="Text 1"/>
          <p:cNvSpPr/>
          <p:nvPr/>
        </p:nvSpPr>
        <p:spPr>
          <a:xfrm>
            <a:off x="1280160" y="448056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Имя Фамилия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80160" y="489204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Должность, компания</a:t>
            </a:r>
            <a:endParaRPr lang="en-US" sz="12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КЛАССНОГО ЧАСА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06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Обсуждаем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КЛАССНОГО ЧАСА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06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берём с собой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 вывод, который остаётся после разговора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2456D6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Классный час</dc:title>
  <dc:subject>PptxGenJS Presentation</dc:subject>
  <dc:creator>Импрезо</dc:creator>
  <cp:lastModifiedBy>Импрезо</cp:lastModifiedBy>
  <cp:revision>1</cp:revision>
  <dcterms:created xsi:type="dcterms:W3CDTF">2026-09-06T21:22:47Z</dcterms:created>
  <dcterms:modified xsi:type="dcterms:W3CDTF">2026-09-06T21:22:47Z</dcterms:modified>
</cp:coreProperties>
</file>