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или случай, с которого начинаем разговор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Факты и правила без назидания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Высказывание, которое хочется обсудить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Вопросы классу, а не ответы за класс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Один вывод, который остаётся после разговора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класс, дата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60A5FA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Почему об этом сегодня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121722"/>
          </a:solidFill>
          <a:ln w="12700">
            <a:solidFill>
              <a:srgbClr val="94A3B8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 или случай, с которого начинаем разговор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06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важно знать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06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Обсуждаем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берём с собой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 вывод, который остаётся после разговора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60A5FA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B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Классный час</dc:title>
  <dc:subject>PptxGenJS Presentation</dc:subject>
  <dc:creator>Импрезо</dc:creator>
  <cp:lastModifiedBy>Импрезо</cp:lastModifiedBy>
  <cp:revision>1</cp:revision>
  <dcterms:created xsi:type="dcterms:W3CDTF">2026-09-06T21:22:47Z</dcterms:created>
  <dcterms:modified xsi:type="dcterms:W3CDTF">2026-09-06T21:22:47Z</dcterms:modified>
</cp:coreProperties>
</file>