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2B5CE6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2B5CE6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9E9EB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6C6C6E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B5CE6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/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6C6C6E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B5CE6">
              <a:alpha val="32000"/>
            </a:srgbClr>
          </a:solidFill>
          <a:ln w="12700">
            <a:solidFill>
              <a:srgbClr val="2B5CE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