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Структура документа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мы поняли проблему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Состав решения по блокам: что входит в каждый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Эффект от внедрения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работ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Цифры сделки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от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Коммерческое предложение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дата,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чём предложение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задача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 — и как будет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Этапы и сроки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задача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предлагаем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8E6E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00714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8E6E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00714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8E6E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 — и как будет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Этапы и сроки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5F6D75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00714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714F">
              <a:alpha val="32000"/>
            </a:srgbClr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5F6D75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00714F">
              <a:alpha val="32000"/>
            </a:srgbClr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5F6D75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714F"/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5F6D75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00714F">
              <a:alpha val="32000"/>
            </a:srgbClr>
          </a:solidFill>
          <a:ln w="12700">
            <a:solidFill>
              <a:srgbClr val="00714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Стоимость и условия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КОММЕРЧЕСКОЕ ПРЕДЛОЖЕНИЕ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от клиента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Коммерческое предложение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