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документа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мы поняли проблему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Состав решения по блокам: что входит в каждый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Эффект от внедрения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Цифры сделки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от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Коммерческое предложение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Клиент, дата,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410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 чём предложение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Ваша задача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предлагаем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 — и как будет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Этапы и сроки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Ваша задача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предлагаем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1EDE6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C2410C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1EDE6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C2410C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1EDE6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 — и как будет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Этапы и сроки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77716A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77716A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77716A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77716A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77716A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77716A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C2410C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C2410C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C2410C">
              <a:alpha val="32000"/>
            </a:srgbClr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77716A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C2410C">
              <a:alpha val="32000"/>
            </a:srgbClr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77716A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C2410C"/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77716A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C2410C">
              <a:alpha val="32000"/>
            </a:srgbClr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Стоимость и условия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нужно от клиента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410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Коммерческое предложение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