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документа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мы поняли проблему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Состав решения по блокам: что входит в каждый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Эффект от внедрения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Цифры сделки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от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Клиент, дата,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чём предложение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задача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предлагаем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 — и как будет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Этапы и сроки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задача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предлагаем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EEEEC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4A3FD6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EEEEC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4A3FD6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EEEEC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 — и как будет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Этапы и сроки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4A3FD6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4A3FD6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4A3FD6">
              <a:alpha val="32000"/>
            </a:srgbClr>
          </a:solidFill>
          <a:ln w="12700">
            <a:solidFill>
              <a:srgbClr val="4A3FD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2706F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4A3FD6">
              <a:alpha val="32000"/>
            </a:srgbClr>
          </a:solidFill>
          <a:ln w="12700">
            <a:solidFill>
              <a:srgbClr val="4A3FD6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2706F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4A3FD6"/>
          </a:solidFill>
          <a:ln w="12700">
            <a:solidFill>
              <a:srgbClr val="4A3FD6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2706F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4A3FD6">
              <a:alpha val="32000"/>
            </a:srgbClr>
          </a:solidFill>
          <a:ln w="12700">
            <a:solidFill>
              <a:srgbClr val="4A3FD6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Стоимость и условия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от клиента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Коммерческое предложение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