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61616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FF2D95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61616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FF2D95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61616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FF2D95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2D95">
              <a:alpha val="32000"/>
            </a:srgbClr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89898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FF2D95">
              <a:alpha val="32000"/>
            </a:srgbClr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89898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2D95"/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89898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2D95">
              <a:alpha val="32000"/>
            </a:srgbClr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