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Структура документа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мы поняли проблему клиента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Состав решения по блокам: что входит в каждый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Эффект от внедрения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Параллельные потоки работ и контрольные точки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Цифры сделки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нужно от клиента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Коммерческое предложение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Клиент, дата, автор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4262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 чём предложение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задача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предлагаем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 — и как будет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Этапы и сроки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Ваша задача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предлагаем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0D0D0D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F4262F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0D0D0D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F4262F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0D0D0D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сейчас — и как будет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Этапы и сроки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949494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949494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949494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949494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949494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949494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F4262F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F4262F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F4262F">
              <a:alpha val="32000"/>
            </a:srgbClr>
          </a:solidFill>
          <a:ln w="12700">
            <a:solidFill>
              <a:srgbClr val="F4262F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949494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F4262F">
              <a:alpha val="32000"/>
            </a:srgbClr>
          </a:solidFill>
          <a:ln w="12700">
            <a:solidFill>
              <a:srgbClr val="F4262F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949494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F4262F"/>
          </a:solidFill>
          <a:ln w="12700">
            <a:solidFill>
              <a:srgbClr val="F4262F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949494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F4262F">
              <a:alpha val="32000"/>
            </a:srgbClr>
          </a:solidFill>
          <a:ln w="12700">
            <a:solidFill>
              <a:srgbClr val="F4262F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Стоимость и условия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426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Следующий шаг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от клиента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4262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Коммерческое предложение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