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7172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7170F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7172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7170F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7172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A9AB0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7170F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7170FF">
              <a:alpha val="32000"/>
            </a:srgbClr>
          </a:solidFill>
          <a:ln w="12700">
            <a:solidFill>
              <a:srgbClr val="7170F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A9AB0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7170FF">
              <a:alpha val="32000"/>
            </a:srgbClr>
          </a:solidFill>
          <a:ln w="12700">
            <a:solidFill>
              <a:srgbClr val="7170F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A9AB0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7170FF"/>
          </a:solidFill>
          <a:ln w="12700">
            <a:solidFill>
              <a:srgbClr val="7170F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A9AB0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7170FF">
              <a:alpha val="32000"/>
            </a:srgbClr>
          </a:solidFill>
          <a:ln w="12700">
            <a:solidFill>
              <a:srgbClr val="7170F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