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8F5D24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8F5D24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76D5C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8F5D24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/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76D5C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8F5D24">
              <a:alpha val="32000"/>
            </a:srgbClr>
          </a:solidFill>
          <a:ln w="12700">
            <a:solidFill>
              <a:srgbClr val="8F5D24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