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35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3B8E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6213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456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6213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