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charts/chart44.xml" ContentType="application/vnd.openxmlformats-officedocument.drawingml.chart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charts/_rels/chart44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4.xlsx"/></Relationships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711944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FFFFFF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711944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711944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711944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FF2D95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FFFFFF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89898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89898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 чём отчёт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Главные показатели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График ключевой метрики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Успешные инициативы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Слева что мешает, справа что с этим делаем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Приоритеты и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нужно согласовать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44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Квартальный отчёт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и команда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FF2D95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Содержание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Итоги квартала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Динамика по месяцам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сработало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Риски и ответы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Итоги квартала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161616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FF2D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61616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61616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161616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Динамика по месяцам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График ключевой метрики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сработало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Риски и ответы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61616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61616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План на квартал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Решения от руководства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нужно согласовать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FF2D95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Квартальный отчёт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