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0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4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2E4C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8FAF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0A5FA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8FAF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