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38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3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36357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5F5F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363577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363577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363577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7170F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5F5F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A9AB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A9AB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 чём отчёт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График ключевой метрики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Успешные инициативы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что мешает, справа что с этим делаем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Приоритеты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8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Квартальный отчёт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и команда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7170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Содержание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квартала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Динамика по месяцам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сработало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Риски и ответы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Итоги квартала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7170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Динамика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График ключевой метрики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Риски и ответы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План на квартал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Решения от руководства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нужно согласовать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7170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0B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Квартальный отчёт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