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42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4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2.xlsx"/></Relationships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9A8D57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01010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9A8D57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9A8D57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9A8D57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0F1FCF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01010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F6209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F6209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 чём отчёт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Главные показатели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График ключевой метрики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Успешные инициативы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что мешает, справа что с этим делаем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Приоритеты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согласовать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4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Квартальный отчёт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и команда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F1FC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Содержание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квартала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Динамика по месяцам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сработало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Риски и ответы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Итоги квартала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F1F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Динамика по месяцам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График ключевой метрики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Риски и ответы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на квартал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Решения от руководства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согласовать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F1FC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DD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Квартальный отчёт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