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5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5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1.xlsx"/></Relationships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4B8F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41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057E0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41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47779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47779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 чём отчёт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График ключевой метрики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Успешные инициативы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что мешает, справа что с этим делаем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Приоритеты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и команда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Содержание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квартала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месяцам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ответы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квартала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График ключевой метрики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ответы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квартал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Решения от руководства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Квартальный отчёт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