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43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4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3.xlsx"/></Relationships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6B2D12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6B2D12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6B2D12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6B2D12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FF6B2C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49494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49494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 чём отчёт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Главные показатели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График ключевой метрики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Успешные инициативы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Слева что мешает, справа что с этим делаем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Приоритеты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нужно согласовать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43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Квартальный отчёт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и команда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F6B2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Содержание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квартала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Динамика по месяцам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сработало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Риски и ответы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Итоги квартала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F6B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Динамика по месяцам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График ключевой метрики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сработало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Риски и ответы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на квартал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Решения от руководства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нужно согласовать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F6B2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Квартальный отчёт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