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45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4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396D5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E8EAED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396D54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396D54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396D54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6EE7A8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E8EAED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E9093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E9093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 чём отчёт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График ключевой метрики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Успешные инициативы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что мешает, справа что с этим делаем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Приоритеты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Квартальный отчёт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и команда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EE7A8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Содержание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Итоги квартала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Динамика по месяцам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сработало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Риски и ответы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Итоги квартала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Динамика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График ключевой метрики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Риски и ответы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План на квартал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Решения от руководства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нужно согласовать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EE7A8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4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Квартальный отчёт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