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39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CDB49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11B1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8F5D24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11B1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