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успеем разобрать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Определение простыми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История вопроса по этапам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думают обычно и как на самом деле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Цитата, которая держит мысль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Задание и материалы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Тема занятия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Тема, курс, преподаватель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7170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План занятия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Ключевое понятие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к этому пришли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Частое заблуждение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Слова специалиста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Ключевое понятие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Как к этому пришли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7170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Частое заблуждение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7172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5F5F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170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ЗАНЯТИЯ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07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A9AB0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0B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5F5F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К следующему разу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Задание и материалы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7170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0B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A9A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