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успеем разобрать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простыми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История вопроса по этапам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думают обычно и как на самом деле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Цитата, которая держит мысль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и материалы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курс, преподаватель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57E0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занятия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Ключевое понятие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к этому пришли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Частое заблуждение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Слова специалиста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Ключевое понятие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к этому пришли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Частое заблуждение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следующему разу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Задание и материалы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57E0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