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успеем разобрать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простыми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История вопроса по этапам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думают обычно и как на самом деле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Цитата, которая держит мысль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и материалы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курс, преподаватель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563EB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занятия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Ключевое понятие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к этому пришли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Частое заблуждение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Слова специалиста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Ключевое понятие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к этому пришли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Частое заблуждение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следующему разу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Задание и материалы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563EB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</dc:title>
  <dc:subject>PptxGenJS Presentation</dc:subject>
  <dc:creator>Импрезо</dc:creator>
  <cp:lastModifiedBy>Импрезо</cp:lastModifiedBy>
  <cp:revision>1</cp:revision>
  <dcterms:created xsi:type="dcterms:W3CDTF">2026-09-02T19:36:28Z</dcterms:created>
  <dcterms:modified xsi:type="dcterms:W3CDTF">2026-09-02T19:36:28Z</dcterms:modified>
</cp:coreProperties>
</file>