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EE7A8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EE7A8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E2023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EE7A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8E9093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4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AE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EE7A8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2141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E9093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