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периода, приоритеты, ожидаемый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вехи периода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 за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Незакрытые задачи, причина, новый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делали, справа как будем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со сроками и тем, что нужно от руководителя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согласовать и с кем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Период, автор, подразделение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планировали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не успели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меняем в подходе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следующий период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2B5CE6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2B5CE6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B5CE6">
              <a:alpha val="32000"/>
            </a:srgbClr>
          </a:solidFill>
          <a:ln w="12700">
            <a:solidFill>
              <a:srgbClr val="2B5C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6C6C6E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2B5CE6">
              <a:alpha val="32000"/>
            </a:srgbClr>
          </a:solidFill>
          <a:ln w="12700">
            <a:solidFill>
              <a:srgbClr val="2B5CE6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6C6C6E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B5CE6"/>
          </a:solidFill>
          <a:ln w="12700">
            <a:solidFill>
              <a:srgbClr val="2B5CE6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6C6C6E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B5CE6">
              <a:alpha val="32000"/>
            </a:srgbClr>
          </a:solidFill>
          <a:ln w="12700">
            <a:solidFill>
              <a:srgbClr val="2B5CE6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согласовать и с кем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