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Задачи периода, приоритеты, ожидаемый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вехи периода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Главные показатели за период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Незакрытые задачи, причина, новый срок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как делали, справа как будем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Задачи со сроками и тем, что нужно от руководителя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согласовать и с кем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о проделанной работе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Период, автор, подразделение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C2410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планировали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Результат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1EDE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не успели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меняем в подходе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1EDE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1EDE6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План на следующий период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77716A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77716A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77716A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77716A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77716A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77716A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C2410C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C2410C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C2410C">
              <a:alpha val="32000"/>
            </a:srgbClr>
          </a:solidFill>
          <a:ln w="12700">
            <a:solidFill>
              <a:srgbClr val="C2410C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77716A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C2410C">
              <a:alpha val="32000"/>
            </a:srgbClr>
          </a:solidFill>
          <a:ln w="12700">
            <a:solidFill>
              <a:srgbClr val="C2410C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77716A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C2410C"/>
          </a:solidFill>
          <a:ln w="12700">
            <a:solidFill>
              <a:srgbClr val="C2410C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77716A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C2410C">
              <a:alpha val="32000"/>
            </a:srgbClr>
          </a:solidFill>
          <a:ln w="12700">
            <a:solidFill>
              <a:srgbClr val="C2410C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согласовать и с кем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C2410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о проделанной работе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