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периода, приоритеты, ожидаемый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вехи периода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 за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Незакрытые задачи, причина, новый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делали, справа как будем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со сроками и тем, что нужно от руководителя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согласовать и с кем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Период, автор, подразделение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планировали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не успели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меняем в подходе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следующий период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2563EB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2563EB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563EB">
              <a:alpha val="32000"/>
            </a:srgbClr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667085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2563EB">
              <a:alpha val="32000"/>
            </a:srgbClr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667085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667085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563EB">
              <a:alpha val="32000"/>
            </a:srgbClr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согласовать и с кем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