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3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1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0B5F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11113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B5CE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11113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C6C6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C6C6E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Охват, клики, заявки, стоимость заявки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менялся ключевой показатель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обещали и что получилось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Решения, давшие результат, — с цифрами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Честно: где промахнулись и почему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Гипотезы и сроки на следующий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период, канал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Динамика по неделям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менялся ключевой показатель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и факт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не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дальше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Решения от вас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 клиенту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кампании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