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8EBCA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51C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8EBCAB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714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51C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F6D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