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6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B1ABE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715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4A3F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715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