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charts/chart15.xml" ContentType="application/vnd.openxmlformats-officedocument.drawingml.chart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15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E5ACA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41414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E5ACA0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E5ACA0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E5ACA0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C23A1C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141414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27272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27272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Охват, клики, заявки, стоимость заявки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менялся ключевой показатель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обещали и что получилось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Решения, давшие результат, — с цифрами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Честно: где промахнулись и почему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Гипотезы и сроки на следующий период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нужно согласовать клиенту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5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Отчёт по кампании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Клиент, период, канал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C23A1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Итоги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C23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Динамика по неделям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менялся ключевой показатель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 и факт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сработало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не сработало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делаем дальше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Решения от вас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нужно согласовать клиенту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C23A1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Отчёт по кампании</dc:title>
  <dc:subject>PptxGenJS Presentation</dc:subject>
  <dc:creator>Импрезо</dc:creator>
  <cp:lastModifiedBy>Импрезо</cp:lastModifiedBy>
  <cp:revision>1</cp:revision>
  <dcterms:created xsi:type="dcterms:W3CDTF">2026-09-05T13:59:05Z</dcterms:created>
  <dcterms:modified xsi:type="dcterms:W3CDTF">2026-09-05T13:59:05Z</dcterms:modified>
</cp:coreProperties>
</file>