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4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36357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5F5F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7170F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5F5F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9AB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9AB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Охват, клики, заявки, стоимость заявки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менялся ключевой показатель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обещали и что получилось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Решения, давшие результат, — с цифрами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Честно: где промахнулись и почему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Гипотезы и сроки на следующий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Отчёт по кампании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Клиент, период, канал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Итоги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7170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Динамика по неделям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менялся ключевой показатель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План и факт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не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делаем дальше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Решения от вас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согласовать клиенту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кампании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