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7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4B8F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41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4B8F2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057E0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41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4777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57E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57E0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5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4777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4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57E0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477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