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2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EB9F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8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563EB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8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