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C2410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C2410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1EDE6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