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 рассмотрению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Успеваемость, посещаемость, олимпиады, поступление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сработало и за счёт чего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и её причина по каждому направлению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делаем, кто отвечает, к какому сроку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Формулировки для протокола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Педагогический совет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школа,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Повестка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периода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удалось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просели и почему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работы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периода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удалось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просели и почему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F4262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F4262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работы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решения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Формулировки для протокола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